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875838" cy="14630400"/>
  <p:notesSz cx="6858000" cy="9144000"/>
  <p:defaultTextStyle>
    <a:defPPr>
      <a:defRPr lang="en-US"/>
    </a:defPPr>
    <a:lvl1pPr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700088" indent="-242888"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400175" indent="-485775"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2100263" indent="-728663"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800350" indent="-971550"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AEA36C"/>
    <a:srgbClr val="A5985B"/>
    <a:srgbClr val="0F2F67"/>
    <a:srgbClr val="E2A725"/>
    <a:srgbClr val="F9E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6" d="100"/>
          <a:sy n="66" d="100"/>
        </p:scale>
        <p:origin x="-1408" y="-80"/>
      </p:cViewPr>
      <p:guideLst>
        <p:guide orient="horz" pos="4608"/>
        <p:guide pos="31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0688" y="4544908"/>
            <a:ext cx="8394462" cy="31360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1376" y="8290560"/>
            <a:ext cx="6913087" cy="37388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0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0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00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0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00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00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01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01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3B5DE7-1097-D147-824C-9A75031C2DDB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E3348-1504-EC4B-9E77-A1B5D0CACC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16B49-47FF-164B-82FA-942F0AC27F4A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6ABE3-5095-164C-9BCE-1290C8BB59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3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9982" y="585896"/>
            <a:ext cx="2222064" cy="124832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792" y="585896"/>
            <a:ext cx="6501593" cy="124832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5656E0-8E13-B349-BCA6-62387673868E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03ADF-FF97-0E40-8479-749B44DD1E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0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B0299-66D7-0845-B73B-264136D7A0F3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80156-A0B0-2048-95F9-21BC122648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0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123" y="9401388"/>
            <a:ext cx="8394462" cy="2905760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0123" y="6200989"/>
            <a:ext cx="8394462" cy="3200399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015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0031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004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8006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50078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2009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90109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6012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3AC50-699F-6046-A2E7-7B1224680663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AD988-DEC4-7B46-A751-C8F3061283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7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792" y="3413761"/>
            <a:ext cx="4361828" cy="965538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0218" y="3413761"/>
            <a:ext cx="4361828" cy="965538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EDB02C-7618-4543-83A3-B3D2790B2679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087FA-A91B-2A4A-9324-35B91C6AFA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5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792" y="3274908"/>
            <a:ext cx="4363544" cy="136482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0156" indent="0">
              <a:buNone/>
              <a:defRPr sz="3100" b="1"/>
            </a:lvl2pPr>
            <a:lvl3pPr marL="1400312" indent="0">
              <a:buNone/>
              <a:defRPr sz="2800" b="1"/>
            </a:lvl3pPr>
            <a:lvl4pPr marL="2100468" indent="0">
              <a:buNone/>
              <a:defRPr sz="2500" b="1"/>
            </a:lvl4pPr>
            <a:lvl5pPr marL="2800624" indent="0">
              <a:buNone/>
              <a:defRPr sz="2500" b="1"/>
            </a:lvl5pPr>
            <a:lvl6pPr marL="3500780" indent="0">
              <a:buNone/>
              <a:defRPr sz="2500" b="1"/>
            </a:lvl6pPr>
            <a:lvl7pPr marL="4200936" indent="0">
              <a:buNone/>
              <a:defRPr sz="2500" b="1"/>
            </a:lvl7pPr>
            <a:lvl8pPr marL="4901093" indent="0">
              <a:buNone/>
              <a:defRPr sz="2500" b="1"/>
            </a:lvl8pPr>
            <a:lvl9pPr marL="5601249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92" y="4639734"/>
            <a:ext cx="4363544" cy="842941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6789" y="3274908"/>
            <a:ext cx="4365258" cy="136482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0156" indent="0">
              <a:buNone/>
              <a:defRPr sz="3100" b="1"/>
            </a:lvl2pPr>
            <a:lvl3pPr marL="1400312" indent="0">
              <a:buNone/>
              <a:defRPr sz="2800" b="1"/>
            </a:lvl3pPr>
            <a:lvl4pPr marL="2100468" indent="0">
              <a:buNone/>
              <a:defRPr sz="2500" b="1"/>
            </a:lvl4pPr>
            <a:lvl5pPr marL="2800624" indent="0">
              <a:buNone/>
              <a:defRPr sz="2500" b="1"/>
            </a:lvl5pPr>
            <a:lvl6pPr marL="3500780" indent="0">
              <a:buNone/>
              <a:defRPr sz="2500" b="1"/>
            </a:lvl6pPr>
            <a:lvl7pPr marL="4200936" indent="0">
              <a:buNone/>
              <a:defRPr sz="2500" b="1"/>
            </a:lvl7pPr>
            <a:lvl8pPr marL="4901093" indent="0">
              <a:buNone/>
              <a:defRPr sz="2500" b="1"/>
            </a:lvl8pPr>
            <a:lvl9pPr marL="5601249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6789" y="4639734"/>
            <a:ext cx="4365258" cy="842941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3620CF-ED03-4E47-9F5B-15CBC5941851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76018-33FC-BD42-95CD-05C755A27C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F0D48-A691-EB4A-9634-30A49B0B5B06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DA66-6E57-9B4B-B46B-7B2B2EB87B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7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D4A2A-F308-F840-B028-F86AD214BC4D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4EDF0-4B3B-8E43-9874-E1056F3ACC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5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2" y="582507"/>
            <a:ext cx="3249083" cy="247904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178" y="582508"/>
            <a:ext cx="5520868" cy="12486641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92" y="3061548"/>
            <a:ext cx="3249083" cy="10007601"/>
          </a:xfrm>
        </p:spPr>
        <p:txBody>
          <a:bodyPr/>
          <a:lstStyle>
            <a:lvl1pPr marL="0" indent="0">
              <a:buNone/>
              <a:defRPr sz="2100"/>
            </a:lvl1pPr>
            <a:lvl2pPr marL="700156" indent="0">
              <a:buNone/>
              <a:defRPr sz="1800"/>
            </a:lvl2pPr>
            <a:lvl3pPr marL="1400312" indent="0">
              <a:buNone/>
              <a:defRPr sz="1500"/>
            </a:lvl3pPr>
            <a:lvl4pPr marL="2100468" indent="0">
              <a:buNone/>
              <a:defRPr sz="1400"/>
            </a:lvl4pPr>
            <a:lvl5pPr marL="2800624" indent="0">
              <a:buNone/>
              <a:defRPr sz="1400"/>
            </a:lvl5pPr>
            <a:lvl6pPr marL="3500780" indent="0">
              <a:buNone/>
              <a:defRPr sz="1400"/>
            </a:lvl6pPr>
            <a:lvl7pPr marL="4200936" indent="0">
              <a:buNone/>
              <a:defRPr sz="1400"/>
            </a:lvl7pPr>
            <a:lvl8pPr marL="4901093" indent="0">
              <a:buNone/>
              <a:defRPr sz="1400"/>
            </a:lvl8pPr>
            <a:lvl9pPr marL="560124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7F0D1-C55C-5842-B497-22FE8E69972A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A84C0-EE56-0A40-B4F2-FD0AEDE0DE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9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733" y="10241280"/>
            <a:ext cx="5925503" cy="120904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35733" y="1307253"/>
            <a:ext cx="5925503" cy="8778240"/>
          </a:xfrm>
        </p:spPr>
        <p:txBody>
          <a:bodyPr rtlCol="0">
            <a:normAutofit/>
          </a:bodyPr>
          <a:lstStyle>
            <a:lvl1pPr marL="0" indent="0">
              <a:buNone/>
              <a:defRPr sz="4900"/>
            </a:lvl1pPr>
            <a:lvl2pPr marL="700156" indent="0">
              <a:buNone/>
              <a:defRPr sz="4300"/>
            </a:lvl2pPr>
            <a:lvl3pPr marL="1400312" indent="0">
              <a:buNone/>
              <a:defRPr sz="3700"/>
            </a:lvl3pPr>
            <a:lvl4pPr marL="2100468" indent="0">
              <a:buNone/>
              <a:defRPr sz="3100"/>
            </a:lvl4pPr>
            <a:lvl5pPr marL="2800624" indent="0">
              <a:buNone/>
              <a:defRPr sz="3100"/>
            </a:lvl5pPr>
            <a:lvl6pPr marL="3500780" indent="0">
              <a:buNone/>
              <a:defRPr sz="3100"/>
            </a:lvl6pPr>
            <a:lvl7pPr marL="4200936" indent="0">
              <a:buNone/>
              <a:defRPr sz="3100"/>
            </a:lvl7pPr>
            <a:lvl8pPr marL="4901093" indent="0">
              <a:buNone/>
              <a:defRPr sz="3100"/>
            </a:lvl8pPr>
            <a:lvl9pPr marL="5601249" indent="0">
              <a:buNone/>
              <a:defRPr sz="3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5733" y="11450321"/>
            <a:ext cx="5925503" cy="1717039"/>
          </a:xfrm>
        </p:spPr>
        <p:txBody>
          <a:bodyPr/>
          <a:lstStyle>
            <a:lvl1pPr marL="0" indent="0">
              <a:buNone/>
              <a:defRPr sz="2100"/>
            </a:lvl1pPr>
            <a:lvl2pPr marL="700156" indent="0">
              <a:buNone/>
              <a:defRPr sz="1800"/>
            </a:lvl2pPr>
            <a:lvl3pPr marL="1400312" indent="0">
              <a:buNone/>
              <a:defRPr sz="1500"/>
            </a:lvl3pPr>
            <a:lvl4pPr marL="2100468" indent="0">
              <a:buNone/>
              <a:defRPr sz="1400"/>
            </a:lvl4pPr>
            <a:lvl5pPr marL="2800624" indent="0">
              <a:buNone/>
              <a:defRPr sz="1400"/>
            </a:lvl5pPr>
            <a:lvl6pPr marL="3500780" indent="0">
              <a:buNone/>
              <a:defRPr sz="1400"/>
            </a:lvl6pPr>
            <a:lvl7pPr marL="4200936" indent="0">
              <a:buNone/>
              <a:defRPr sz="1400"/>
            </a:lvl7pPr>
            <a:lvl8pPr marL="4901093" indent="0">
              <a:buNone/>
              <a:defRPr sz="1400"/>
            </a:lvl8pPr>
            <a:lvl9pPr marL="560124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AC4AD8-6555-6848-B27A-4F531BD9AD7C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A588B-EC3B-A842-AF18-DDAE55121C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9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3713" y="585788"/>
            <a:ext cx="888841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40031" tIns="70016" rIns="140031" bIns="700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3713" y="3413125"/>
            <a:ext cx="8888412" cy="965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40031" tIns="70016" rIns="140031" bIns="700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3713" y="13560425"/>
            <a:ext cx="2305050" cy="779463"/>
          </a:xfrm>
          <a:prstGeom prst="rect">
            <a:avLst/>
          </a:prstGeom>
        </p:spPr>
        <p:txBody>
          <a:bodyPr vert="horz" wrap="square" lIns="140031" tIns="70016" rIns="140031" bIns="70016" numCol="1" anchor="ctr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2155980-52A2-2548-99A5-20516508962A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75025" y="13560425"/>
            <a:ext cx="3125788" cy="779463"/>
          </a:xfrm>
          <a:prstGeom prst="rect">
            <a:avLst/>
          </a:prstGeom>
        </p:spPr>
        <p:txBody>
          <a:bodyPr vert="horz" wrap="square" lIns="140031" tIns="70016" rIns="140031" bIns="70016" numCol="1" anchor="ctr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77075" y="13560425"/>
            <a:ext cx="2305050" cy="779463"/>
          </a:xfrm>
          <a:prstGeom prst="rect">
            <a:avLst/>
          </a:prstGeom>
        </p:spPr>
        <p:txBody>
          <a:bodyPr vert="horz" wrap="square" lIns="140031" tIns="70016" rIns="140031" bIns="70016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6BAB989-E248-3846-B081-5DE418D9E8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0088" rtl="0" eaLnBrk="0" fontAlgn="base" hangingPunct="0">
        <a:spcBef>
          <a:spcPct val="0"/>
        </a:spcBef>
        <a:spcAft>
          <a:spcPct val="0"/>
        </a:spcAft>
        <a:defRPr sz="67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700088" rtl="0" eaLnBrk="0" fontAlgn="base" hangingPunct="0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700088" rtl="0" eaLnBrk="0" fontAlgn="base" hangingPunct="0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700088" rtl="0" eaLnBrk="0" fontAlgn="base" hangingPunct="0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700088" rtl="0" eaLnBrk="0" fontAlgn="base" hangingPunct="0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523875" indent="-523875" algn="l" defTabSz="7000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9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1136650" indent="-436563" algn="l" defTabSz="7000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3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749425" indent="-349250" algn="l" defTabSz="7000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2449513" indent="-349250" algn="l" defTabSz="7000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3149600" indent="-349250" algn="l" defTabSz="7000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1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3850858" indent="-350078" algn="l" defTabSz="70015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51015" indent="-350078" algn="l" defTabSz="70015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51171" indent="-350078" algn="l" defTabSz="70015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51327" indent="-350078" algn="l" defTabSz="70015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0156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00312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00468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00624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00780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00936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01093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01249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6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91713" cy="146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1"/>
          <p:cNvSpPr txBox="1">
            <a:spLocks noChangeArrowheads="1"/>
          </p:cNvSpPr>
          <p:nvPr/>
        </p:nvSpPr>
        <p:spPr bwMode="auto">
          <a:xfrm>
            <a:off x="366713" y="357188"/>
            <a:ext cx="922020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500" b="1">
                <a:solidFill>
                  <a:schemeClr val="bg1"/>
                </a:solidFill>
                <a:latin typeface="News Gothic MT" charset="0"/>
                <a:cs typeface="News Gothic MT" charset="0"/>
              </a:rPr>
              <a:t>YOUR EVENT TITLE HERE</a:t>
            </a:r>
          </a:p>
        </p:txBody>
      </p:sp>
      <p:sp>
        <p:nvSpPr>
          <p:cNvPr id="13316" name="TextBox 12"/>
          <p:cNvSpPr txBox="1">
            <a:spLocks noChangeArrowheads="1"/>
          </p:cNvSpPr>
          <p:nvPr/>
        </p:nvSpPr>
        <p:spPr bwMode="auto">
          <a:xfrm>
            <a:off x="214313" y="6096000"/>
            <a:ext cx="5867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F2F67"/>
                </a:solidFill>
                <a:latin typeface="News Gothic MT" charset="0"/>
                <a:cs typeface="News Gothic MT" charset="0"/>
              </a:rPr>
              <a:t>DATE . TIME . LOCATION</a:t>
            </a:r>
          </a:p>
        </p:txBody>
      </p:sp>
      <p:sp>
        <p:nvSpPr>
          <p:cNvPr id="13317" name="TextBox 14"/>
          <p:cNvSpPr txBox="1">
            <a:spLocks noChangeArrowheads="1"/>
          </p:cNvSpPr>
          <p:nvPr/>
        </p:nvSpPr>
        <p:spPr bwMode="auto">
          <a:xfrm>
            <a:off x="214313" y="7924800"/>
            <a:ext cx="5867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200">
                <a:solidFill>
                  <a:srgbClr val="0F2F67"/>
                </a:solidFill>
                <a:latin typeface="News Gothic MT" charset="0"/>
                <a:cs typeface="News Gothic MT" charset="0"/>
              </a:rPr>
              <a:t>Here you can place any additional </a:t>
            </a:r>
            <a:br>
              <a:rPr lang="en-US" sz="2200">
                <a:solidFill>
                  <a:srgbClr val="0F2F67"/>
                </a:solidFill>
                <a:latin typeface="News Gothic MT" charset="0"/>
                <a:cs typeface="News Gothic MT" charset="0"/>
              </a:rPr>
            </a:br>
            <a:r>
              <a:rPr lang="en-US" sz="2200">
                <a:solidFill>
                  <a:srgbClr val="0F2F67"/>
                </a:solidFill>
                <a:latin typeface="News Gothic MT" charset="0"/>
                <a:cs typeface="News Gothic MT" charset="0"/>
              </a:rPr>
              <a:t>text that talks about the event. We do understand that all and any information you have to give regarding the event is </a:t>
            </a:r>
            <a:br>
              <a:rPr lang="en-US" sz="2200">
                <a:solidFill>
                  <a:srgbClr val="0F2F67"/>
                </a:solidFill>
                <a:latin typeface="News Gothic MT" charset="0"/>
                <a:cs typeface="News Gothic MT" charset="0"/>
              </a:rPr>
            </a:br>
            <a:r>
              <a:rPr lang="en-US" sz="2200">
                <a:solidFill>
                  <a:srgbClr val="0F2F67"/>
                </a:solidFill>
                <a:latin typeface="News Gothic MT" charset="0"/>
                <a:cs typeface="News Gothic MT" charset="0"/>
              </a:rPr>
              <a:t>very important, but we ask that you </a:t>
            </a:r>
            <a:br>
              <a:rPr lang="en-US" sz="2200">
                <a:solidFill>
                  <a:srgbClr val="0F2F67"/>
                </a:solidFill>
                <a:latin typeface="News Gothic MT" charset="0"/>
                <a:cs typeface="News Gothic MT" charset="0"/>
              </a:rPr>
            </a:br>
            <a:r>
              <a:rPr lang="en-US" sz="2200">
                <a:solidFill>
                  <a:srgbClr val="0F2F67"/>
                </a:solidFill>
                <a:latin typeface="News Gothic MT" charset="0"/>
                <a:cs typeface="News Gothic MT" charset="0"/>
              </a:rPr>
              <a:t>please keep your text to a minimum. </a:t>
            </a:r>
            <a:br>
              <a:rPr lang="en-US" sz="2200">
                <a:solidFill>
                  <a:srgbClr val="0F2F67"/>
                </a:solidFill>
                <a:latin typeface="News Gothic MT" charset="0"/>
                <a:cs typeface="News Gothic MT" charset="0"/>
              </a:rPr>
            </a:br>
            <a:r>
              <a:rPr lang="en-US" sz="2200">
                <a:solidFill>
                  <a:srgbClr val="0F2F67"/>
                </a:solidFill>
                <a:latin typeface="News Gothic MT" charset="0"/>
                <a:cs typeface="News Gothic MT" charset="0"/>
              </a:rPr>
              <a:t>7 lines max. 22 max font size.   </a:t>
            </a:r>
          </a:p>
        </p:txBody>
      </p:sp>
      <p:sp>
        <p:nvSpPr>
          <p:cNvPr id="13318" name="TextBox 15"/>
          <p:cNvSpPr txBox="1">
            <a:spLocks noChangeArrowheads="1"/>
          </p:cNvSpPr>
          <p:nvPr/>
        </p:nvSpPr>
        <p:spPr bwMode="auto">
          <a:xfrm>
            <a:off x="290513" y="13944600"/>
            <a:ext cx="5257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1800">
                <a:solidFill>
                  <a:srgbClr val="0F2F67"/>
                </a:solidFill>
                <a:latin typeface="News Gothic MT" charset="0"/>
                <a:cs typeface="News Gothic MT" charset="0"/>
              </a:rPr>
              <a:t>Contact information here (website, email, #</a:t>
            </a:r>
            <a:r>
              <a:rPr lang="ja-JP" altLang="en-US" sz="1800">
                <a:solidFill>
                  <a:srgbClr val="0F2F67"/>
                </a:solidFill>
                <a:latin typeface="News Gothic MT" charset="0"/>
                <a:cs typeface="News Gothic MT" charset="0"/>
              </a:rPr>
              <a:t>’</a:t>
            </a:r>
            <a:r>
              <a:rPr lang="en-US" sz="1800">
                <a:solidFill>
                  <a:srgbClr val="0F2F67"/>
                </a:solidFill>
                <a:latin typeface="News Gothic MT" charset="0"/>
                <a:cs typeface="News Gothic MT" charset="0"/>
              </a:rPr>
              <a:t>s)</a:t>
            </a:r>
          </a:p>
        </p:txBody>
      </p:sp>
      <p:pic>
        <p:nvPicPr>
          <p:cNvPr id="13319" name="Picture 16" descr="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828800"/>
            <a:ext cx="83820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Box 18"/>
          <p:cNvSpPr txBox="1">
            <a:spLocks noChangeArrowheads="1"/>
          </p:cNvSpPr>
          <p:nvPr/>
        </p:nvSpPr>
        <p:spPr bwMode="auto">
          <a:xfrm>
            <a:off x="6889750" y="13639800"/>
            <a:ext cx="2620963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AEA36C"/>
                </a:solidFill>
                <a:latin typeface="News Gothic MT" charset="0"/>
                <a:cs typeface="News Gothic MT" charset="0"/>
              </a:rPr>
              <a:t>Your logo here</a:t>
            </a:r>
          </a:p>
          <a:p>
            <a:pPr eaLnBrk="1" hangingPunct="1"/>
            <a:r>
              <a:rPr lang="en-US" sz="1800">
                <a:solidFill>
                  <a:srgbClr val="AEA36C"/>
                </a:solidFill>
                <a:latin typeface="News Gothic MT" charset="0"/>
                <a:cs typeface="News Gothic MT" charset="0"/>
              </a:rPr>
              <a:t>         ( option )</a:t>
            </a:r>
          </a:p>
          <a:p>
            <a:pPr eaLnBrk="1" hangingPunct="1"/>
            <a:endParaRPr lang="en-US">
              <a:solidFill>
                <a:srgbClr val="AEA36C"/>
              </a:solidFill>
              <a:latin typeface="Calibri" charset="0"/>
            </a:endParaRPr>
          </a:p>
        </p:txBody>
      </p:sp>
      <p:sp>
        <p:nvSpPr>
          <p:cNvPr id="13321" name="TextBox 19"/>
          <p:cNvSpPr txBox="1">
            <a:spLocks noChangeArrowheads="1"/>
          </p:cNvSpPr>
          <p:nvPr/>
        </p:nvSpPr>
        <p:spPr bwMode="auto">
          <a:xfrm>
            <a:off x="366713" y="12104688"/>
            <a:ext cx="2619375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AEA36C"/>
                </a:solidFill>
                <a:latin typeface="News Gothic MT" charset="0"/>
                <a:cs typeface="News Gothic MT" charset="0"/>
              </a:rPr>
              <a:t>Your logo here</a:t>
            </a:r>
          </a:p>
          <a:p>
            <a:pPr eaLnBrk="1" hangingPunct="1"/>
            <a:r>
              <a:rPr lang="en-US" sz="1800">
                <a:solidFill>
                  <a:srgbClr val="AEA36C"/>
                </a:solidFill>
                <a:latin typeface="News Gothic MT" charset="0"/>
                <a:cs typeface="News Gothic MT" charset="0"/>
              </a:rPr>
              <a:t>         ( option )</a:t>
            </a:r>
          </a:p>
          <a:p>
            <a:pPr eaLnBrk="1" hangingPunct="1"/>
            <a:endParaRPr lang="en-US">
              <a:solidFill>
                <a:srgbClr val="AEA36C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40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News Gothic MT</vt:lpstr>
      <vt:lpstr>Office Theme</vt:lpstr>
      <vt:lpstr>PowerPoint Presentation</vt:lpstr>
    </vt:vector>
  </TitlesOfParts>
  <Company>Stephen M. Ross School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Harden</dc:creator>
  <cp:lastModifiedBy>Stephanie Harden</cp:lastModifiedBy>
  <cp:revision>9</cp:revision>
  <dcterms:created xsi:type="dcterms:W3CDTF">2009-01-16T17:11:43Z</dcterms:created>
  <dcterms:modified xsi:type="dcterms:W3CDTF">2011-08-17T18:29:20Z</dcterms:modified>
</cp:coreProperties>
</file>