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875838" cy="14630400"/>
  <p:notesSz cx="6858000" cy="9144000"/>
  <p:defaultTextStyle>
    <a:defPPr>
      <a:defRPr lang="en-US"/>
    </a:defPPr>
    <a:lvl1pPr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700088" indent="-242888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400175" indent="-485775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2100263" indent="-728663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800350" indent="-971550" algn="l" defTabSz="700088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1B22"/>
    <a:srgbClr val="9B1E24"/>
    <a:srgbClr val="9D242A"/>
    <a:srgbClr val="9D2329"/>
    <a:srgbClr val="9F272C"/>
    <a:srgbClr val="9A1D23"/>
    <a:srgbClr val="0E2E66"/>
    <a:srgbClr val="173B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66" d="100"/>
          <a:sy n="66" d="100"/>
        </p:scale>
        <p:origin x="-1408" y="-80"/>
      </p:cViewPr>
      <p:guideLst>
        <p:guide orient="horz" pos="4608"/>
        <p:guide pos="31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0688" y="4544908"/>
            <a:ext cx="8394462" cy="31360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1376" y="8290560"/>
            <a:ext cx="6913087" cy="37388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00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0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00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0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00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00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01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601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6CBBC3-B011-624B-9B5A-B1C1B30B2774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2C027-624F-FD4C-8CAA-90F0C276B2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00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D26B1-C85C-E64F-9E2E-DD9E60D9BE37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FBE66-B285-304C-9673-0C415AC803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1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4359" y="1249681"/>
            <a:ext cx="2398662" cy="26632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227" y="1249681"/>
            <a:ext cx="7036535" cy="266327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9E9804-B917-BB46-8CB8-8CB18B223C48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00218-A6BF-A946-97D5-00DEDECCC9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5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679788-9DD4-6E45-8684-90DE918DB9C9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07171-3249-CA4E-9131-E7476C5734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3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0123" y="9401388"/>
            <a:ext cx="8394462" cy="2905760"/>
          </a:xfrm>
        </p:spPr>
        <p:txBody>
          <a:bodyPr anchor="t"/>
          <a:lstStyle>
            <a:lvl1pPr algn="l">
              <a:defRPr sz="6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0123" y="6200989"/>
            <a:ext cx="8394462" cy="3200399"/>
          </a:xfrm>
        </p:spPr>
        <p:txBody>
          <a:bodyPr anchor="b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700156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00312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0046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8006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50078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200936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90109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6012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01872F-A125-DF48-AFD0-3773BA5741DD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1A199-70A8-124A-A1C0-247D59BCE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4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227" y="7281335"/>
            <a:ext cx="4716741" cy="2060109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4565" y="7281335"/>
            <a:ext cx="4718456" cy="20601094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22DDB2-F3A9-A844-BE87-BFCA7D927F43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55329-99C9-2C43-94C7-72A6A33548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5894"/>
            <a:ext cx="8888254" cy="243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792" y="3274908"/>
            <a:ext cx="4363544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92" y="4639734"/>
            <a:ext cx="4363544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6789" y="3274908"/>
            <a:ext cx="4365258" cy="1364826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00156" indent="0">
              <a:buNone/>
              <a:defRPr sz="3100" b="1"/>
            </a:lvl2pPr>
            <a:lvl3pPr marL="1400312" indent="0">
              <a:buNone/>
              <a:defRPr sz="2800" b="1"/>
            </a:lvl3pPr>
            <a:lvl4pPr marL="2100468" indent="0">
              <a:buNone/>
              <a:defRPr sz="2500" b="1"/>
            </a:lvl4pPr>
            <a:lvl5pPr marL="2800624" indent="0">
              <a:buNone/>
              <a:defRPr sz="2500" b="1"/>
            </a:lvl5pPr>
            <a:lvl6pPr marL="3500780" indent="0">
              <a:buNone/>
              <a:defRPr sz="2500" b="1"/>
            </a:lvl6pPr>
            <a:lvl7pPr marL="4200936" indent="0">
              <a:buNone/>
              <a:defRPr sz="2500" b="1"/>
            </a:lvl7pPr>
            <a:lvl8pPr marL="4901093" indent="0">
              <a:buNone/>
              <a:defRPr sz="2500" b="1"/>
            </a:lvl8pPr>
            <a:lvl9pPr marL="5601249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6789" y="4639734"/>
            <a:ext cx="4365258" cy="8429414"/>
          </a:xfrm>
        </p:spPr>
        <p:txBody>
          <a:bodyPr/>
          <a:lstStyle>
            <a:lvl1pPr>
              <a:defRPr sz="37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C60ED-04CD-9147-B9C8-18111A498CF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DD62B-D20C-9741-A49E-FF31ECB4E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97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FC001B-5BA9-6D42-B9B0-9A54F016E484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7783-3036-D348-B8EF-B61A9D09A2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05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A61EE-4160-8742-A68B-E17E9E330D22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DE43B-1AFF-E641-8929-9395B99FAA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92" y="582507"/>
            <a:ext cx="3249083" cy="247904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1178" y="582508"/>
            <a:ext cx="5520868" cy="12486641"/>
          </a:xfrm>
        </p:spPr>
        <p:txBody>
          <a:bodyPr/>
          <a:lstStyle>
            <a:lvl1pPr>
              <a:defRPr sz="4900"/>
            </a:lvl1pPr>
            <a:lvl2pPr>
              <a:defRPr sz="4300"/>
            </a:lvl2pPr>
            <a:lvl3pPr>
              <a:defRPr sz="37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92" y="3061548"/>
            <a:ext cx="3249083" cy="10007601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697135-B082-AF4C-96F2-3CC5332D5243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F068D-AC93-A648-A830-A403488B93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74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5733" y="10241280"/>
            <a:ext cx="5925503" cy="120904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35733" y="1307253"/>
            <a:ext cx="5925503" cy="8778240"/>
          </a:xfrm>
        </p:spPr>
        <p:txBody>
          <a:bodyPr rtlCol="0">
            <a:normAutofit/>
          </a:bodyPr>
          <a:lstStyle>
            <a:lvl1pPr marL="0" indent="0">
              <a:buNone/>
              <a:defRPr sz="4900"/>
            </a:lvl1pPr>
            <a:lvl2pPr marL="700156" indent="0">
              <a:buNone/>
              <a:defRPr sz="4300"/>
            </a:lvl2pPr>
            <a:lvl3pPr marL="1400312" indent="0">
              <a:buNone/>
              <a:defRPr sz="3700"/>
            </a:lvl3pPr>
            <a:lvl4pPr marL="2100468" indent="0">
              <a:buNone/>
              <a:defRPr sz="3100"/>
            </a:lvl4pPr>
            <a:lvl5pPr marL="2800624" indent="0">
              <a:buNone/>
              <a:defRPr sz="3100"/>
            </a:lvl5pPr>
            <a:lvl6pPr marL="3500780" indent="0">
              <a:buNone/>
              <a:defRPr sz="3100"/>
            </a:lvl6pPr>
            <a:lvl7pPr marL="4200936" indent="0">
              <a:buNone/>
              <a:defRPr sz="3100"/>
            </a:lvl7pPr>
            <a:lvl8pPr marL="4901093" indent="0">
              <a:buNone/>
              <a:defRPr sz="3100"/>
            </a:lvl8pPr>
            <a:lvl9pPr marL="5601249" indent="0">
              <a:buNone/>
              <a:defRPr sz="31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35733" y="11450321"/>
            <a:ext cx="5925503" cy="1717039"/>
          </a:xfrm>
        </p:spPr>
        <p:txBody>
          <a:bodyPr/>
          <a:lstStyle>
            <a:lvl1pPr marL="0" indent="0">
              <a:buNone/>
              <a:defRPr sz="2100"/>
            </a:lvl1pPr>
            <a:lvl2pPr marL="700156" indent="0">
              <a:buNone/>
              <a:defRPr sz="1800"/>
            </a:lvl2pPr>
            <a:lvl3pPr marL="1400312" indent="0">
              <a:buNone/>
              <a:defRPr sz="1500"/>
            </a:lvl3pPr>
            <a:lvl4pPr marL="2100468" indent="0">
              <a:buNone/>
              <a:defRPr sz="1400"/>
            </a:lvl4pPr>
            <a:lvl5pPr marL="2800624" indent="0">
              <a:buNone/>
              <a:defRPr sz="1400"/>
            </a:lvl5pPr>
            <a:lvl6pPr marL="3500780" indent="0">
              <a:buNone/>
              <a:defRPr sz="1400"/>
            </a:lvl6pPr>
            <a:lvl7pPr marL="4200936" indent="0">
              <a:buNone/>
              <a:defRPr sz="1400"/>
            </a:lvl7pPr>
            <a:lvl8pPr marL="4901093" indent="0">
              <a:buNone/>
              <a:defRPr sz="1400"/>
            </a:lvl8pPr>
            <a:lvl9pPr marL="5601249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32DB7A-226E-8C4A-9EC6-46A2E6F2F1B6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FBE1F-AB39-4C4D-AB28-23D869517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6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3713" y="585788"/>
            <a:ext cx="8888412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3713" y="3413125"/>
            <a:ext cx="8888412" cy="965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140031" tIns="70016" rIns="140031" bIns="700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3713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B606028-5995-CF45-9314-F66DAF8230F3}" type="datetime1">
              <a:rPr lang="en-US"/>
              <a:pPr/>
              <a:t>8/17/11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75025" y="13560425"/>
            <a:ext cx="3125788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77075" y="13560425"/>
            <a:ext cx="2305050" cy="779463"/>
          </a:xfrm>
          <a:prstGeom prst="rect">
            <a:avLst/>
          </a:prstGeom>
        </p:spPr>
        <p:txBody>
          <a:bodyPr vert="horz" wrap="square" lIns="140031" tIns="70016" rIns="140031" bIns="70016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F3A21E7-98C3-8140-8AFB-66DEDD59567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0088" rtl="0" eaLnBrk="0" fontAlgn="base" hangingPunct="0">
        <a:spcBef>
          <a:spcPct val="0"/>
        </a:spcBef>
        <a:spcAft>
          <a:spcPct val="0"/>
        </a:spcAft>
        <a:defRPr sz="6700" kern="1200">
          <a:solidFill>
            <a:schemeClr val="tx1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700088" rtl="0" eaLnBrk="0" fontAlgn="base" hangingPunct="0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4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6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800" algn="ctr" defTabSz="700088" rtl="0" fontAlgn="base">
        <a:spcBef>
          <a:spcPct val="0"/>
        </a:spcBef>
        <a:spcAft>
          <a:spcPct val="0"/>
        </a:spcAft>
        <a:defRPr sz="67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523875" indent="-523875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900" kern="1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1136650" indent="-436563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43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2pPr>
      <a:lvl3pPr marL="1749425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3pPr>
      <a:lvl4pPr marL="2449513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4pPr>
      <a:lvl5pPr marL="3149600" indent="-349250" algn="l" defTabSz="70008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3100" kern="1200">
          <a:solidFill>
            <a:schemeClr val="tx1"/>
          </a:solidFill>
          <a:latin typeface="+mn-lt"/>
          <a:ea typeface="ＭＳ Ｐゴシック" pitchFamily="-111" charset="-128"/>
          <a:cs typeface="+mn-cs"/>
        </a:defRPr>
      </a:lvl5pPr>
      <a:lvl6pPr marL="3850858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551015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251171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5951327" indent="-350078" algn="l" defTabSz="700156" rtl="0" eaLnBrk="1" latinLnBrk="0" hangingPunct="1">
        <a:spcBef>
          <a:spcPct val="20000"/>
        </a:spcBef>
        <a:buFont typeface="Arial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0015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00312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00468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00624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00780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00936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901093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601249" algn="l" defTabSz="700156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8" descr="5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891713" cy="146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1"/>
          <p:cNvSpPr txBox="1">
            <a:spLocks noChangeArrowheads="1"/>
          </p:cNvSpPr>
          <p:nvPr/>
        </p:nvSpPr>
        <p:spPr bwMode="auto">
          <a:xfrm>
            <a:off x="3338513" y="13833475"/>
            <a:ext cx="603567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100">
                <a:solidFill>
                  <a:srgbClr val="173B70"/>
                </a:solidFill>
                <a:latin typeface="News Gothic MT" charset="0"/>
                <a:cs typeface="News Gothic MT" charset="0"/>
              </a:rPr>
              <a:t>Contact information here (website, email, #</a:t>
            </a:r>
            <a:r>
              <a:rPr lang="ja-JP" altLang="en-US" sz="2100">
                <a:solidFill>
                  <a:srgbClr val="173B70"/>
                </a:solidFill>
                <a:latin typeface="News Gothic MT" charset="0"/>
                <a:cs typeface="News Gothic MT" charset="0"/>
              </a:rPr>
              <a:t>’</a:t>
            </a:r>
            <a:r>
              <a:rPr lang="en-US" sz="2100">
                <a:solidFill>
                  <a:srgbClr val="173B70"/>
                </a:solidFill>
                <a:latin typeface="News Gothic MT" charset="0"/>
                <a:cs typeface="News Gothic MT" charset="0"/>
              </a:rPr>
              <a:t>s) </a:t>
            </a:r>
          </a:p>
        </p:txBody>
      </p:sp>
      <p:sp>
        <p:nvSpPr>
          <p:cNvPr id="13316" name="TextBox 12"/>
          <p:cNvSpPr txBox="1">
            <a:spLocks noChangeArrowheads="1"/>
          </p:cNvSpPr>
          <p:nvPr/>
        </p:nvSpPr>
        <p:spPr bwMode="auto">
          <a:xfrm>
            <a:off x="1568450" y="8077200"/>
            <a:ext cx="6951663" cy="42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Here you can place any additional text that </a:t>
            </a:r>
            <a:b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talks about the event. We do understand </a:t>
            </a:r>
            <a:b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that all and any information you have to </a:t>
            </a:r>
            <a:b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give regarding the event is very important, </a:t>
            </a:r>
            <a:b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but we ask that you please keep your text </a:t>
            </a:r>
            <a:b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</a:br>
            <a:r>
              <a:rPr lang="en-US" sz="2600">
                <a:solidFill>
                  <a:srgbClr val="173B70"/>
                </a:solidFill>
                <a:latin typeface="News Gothic MT" charset="0"/>
                <a:cs typeface="News Gothic MT" charset="0"/>
              </a:rPr>
              <a:t>to a minimum. 6 lines max. </a:t>
            </a:r>
          </a:p>
          <a:p>
            <a:pPr eaLnBrk="1" hangingPunct="1">
              <a:lnSpc>
                <a:spcPts val="4625"/>
              </a:lnSpc>
            </a:pPr>
            <a:endParaRPr lang="en-US" sz="2600">
              <a:solidFill>
                <a:srgbClr val="173B70"/>
              </a:solidFill>
              <a:latin typeface="News Gothic MT" charset="0"/>
              <a:cs typeface="News Gothic MT" charset="0"/>
            </a:endParaRPr>
          </a:p>
        </p:txBody>
      </p:sp>
      <p:sp>
        <p:nvSpPr>
          <p:cNvPr id="13317" name="TextBox 13"/>
          <p:cNvSpPr txBox="1">
            <a:spLocks noChangeArrowheads="1"/>
          </p:cNvSpPr>
          <p:nvPr/>
        </p:nvSpPr>
        <p:spPr bwMode="auto">
          <a:xfrm>
            <a:off x="1660525" y="12165013"/>
            <a:ext cx="6326188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500" b="1">
                <a:solidFill>
                  <a:srgbClr val="173B70"/>
                </a:solidFill>
                <a:latin typeface="News Gothic MT" charset="0"/>
                <a:cs typeface="News Gothic MT" charset="0"/>
              </a:rPr>
              <a:t>Date   |   Time   |   Location </a:t>
            </a:r>
          </a:p>
          <a:p>
            <a:pPr eaLnBrk="1" hangingPunct="1"/>
            <a:endParaRPr lang="en-US" sz="3500" b="1">
              <a:solidFill>
                <a:srgbClr val="9F272C"/>
              </a:solidFill>
              <a:latin typeface="News Gothic MT" charset="0"/>
              <a:cs typeface="News Gothic MT" charset="0"/>
            </a:endParaRPr>
          </a:p>
        </p:txBody>
      </p:sp>
      <p:sp>
        <p:nvSpPr>
          <p:cNvPr id="13318" name="TextBox 14"/>
          <p:cNvSpPr txBox="1">
            <a:spLocks noChangeArrowheads="1"/>
          </p:cNvSpPr>
          <p:nvPr/>
        </p:nvSpPr>
        <p:spPr bwMode="auto">
          <a:xfrm>
            <a:off x="2911475" y="2733675"/>
            <a:ext cx="3856038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173B70"/>
                </a:solidFill>
                <a:latin typeface="Calibri" charset="0"/>
              </a:rPr>
              <a:t>       Place image here</a:t>
            </a:r>
          </a:p>
          <a:p>
            <a:pPr eaLnBrk="1" hangingPunct="1"/>
            <a:r>
              <a:rPr lang="en-US" sz="1800">
                <a:solidFill>
                  <a:srgbClr val="173B70"/>
                </a:solidFill>
                <a:latin typeface="Calibri" charset="0"/>
              </a:rPr>
              <a:t>( also could be used for logo/branding )</a:t>
            </a:r>
          </a:p>
        </p:txBody>
      </p:sp>
      <p:sp>
        <p:nvSpPr>
          <p:cNvPr id="13319" name="TextBox 15"/>
          <p:cNvSpPr txBox="1">
            <a:spLocks noChangeArrowheads="1"/>
          </p:cNvSpPr>
          <p:nvPr/>
        </p:nvSpPr>
        <p:spPr bwMode="auto">
          <a:xfrm>
            <a:off x="1660525" y="6561138"/>
            <a:ext cx="46720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4800" b="1">
                <a:solidFill>
                  <a:srgbClr val="173B70"/>
                </a:solidFill>
                <a:latin typeface="News Gothic MT" charset="0"/>
                <a:cs typeface="News Gothic MT" charset="0"/>
              </a:rPr>
              <a:t>Your Title Here</a:t>
            </a:r>
          </a:p>
        </p:txBody>
      </p:sp>
      <p:sp>
        <p:nvSpPr>
          <p:cNvPr id="13320" name="TextBox 17"/>
          <p:cNvSpPr txBox="1">
            <a:spLocks noChangeArrowheads="1"/>
          </p:cNvSpPr>
          <p:nvPr/>
        </p:nvSpPr>
        <p:spPr bwMode="auto">
          <a:xfrm>
            <a:off x="412750" y="13639800"/>
            <a:ext cx="2620963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173B70"/>
                </a:solidFill>
                <a:latin typeface="News Gothic MT" charset="0"/>
                <a:cs typeface="News Gothic MT" charset="0"/>
              </a:rPr>
              <a:t>Your logo here</a:t>
            </a:r>
          </a:p>
          <a:p>
            <a:pPr eaLnBrk="1" hangingPunct="1"/>
            <a:r>
              <a:rPr lang="en-US" sz="1800">
                <a:solidFill>
                  <a:srgbClr val="173B70"/>
                </a:solidFill>
                <a:latin typeface="News Gothic MT" charset="0"/>
                <a:cs typeface="News Gothic MT" charset="0"/>
              </a:rPr>
              <a:t>         ( option )</a:t>
            </a:r>
            <a:endParaRPr lang="en-US" sz="1800">
              <a:solidFill>
                <a:srgbClr val="173B7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48</Words>
  <Application>Microsoft Macintosh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News Gothic MT</vt:lpstr>
      <vt:lpstr>Office Theme</vt:lpstr>
      <vt:lpstr>PowerPoint Presentation</vt:lpstr>
    </vt:vector>
  </TitlesOfParts>
  <Company>Stephen M. Ross School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Harden</dc:creator>
  <cp:lastModifiedBy>Stephanie Harden</cp:lastModifiedBy>
  <cp:revision>9</cp:revision>
  <dcterms:created xsi:type="dcterms:W3CDTF">2009-01-16T17:17:53Z</dcterms:created>
  <dcterms:modified xsi:type="dcterms:W3CDTF">2011-08-17T18:29:46Z</dcterms:modified>
</cp:coreProperties>
</file>