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875838" cy="14630400"/>
  <p:notesSz cx="6858000" cy="9144000"/>
  <p:defaultTextStyle>
    <a:defPPr>
      <a:defRPr lang="en-US"/>
    </a:defPPr>
    <a:lvl1pPr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00088" indent="-242888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00175" indent="-485775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00263" indent="-728663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00350" indent="-971550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F2F67"/>
    <a:srgbClr val="E2A725"/>
    <a:srgbClr val="F9E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08" y="-80"/>
      </p:cViewPr>
      <p:guideLst>
        <p:guide orient="horz" pos="4608"/>
        <p:guide pos="31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4544908"/>
            <a:ext cx="8394462" cy="3136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6" y="8290560"/>
            <a:ext cx="6913087" cy="3738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0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0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0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0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0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0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FA3D8-B953-F540-A95E-325514E81A8D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FB47B-6959-574A-B124-1D3FEF78E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70E16-F70D-C940-ACE6-A1ADA260B287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63EBE-6D68-704A-A611-B559328CA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585896"/>
            <a:ext cx="2222064" cy="124832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585896"/>
            <a:ext cx="6501593" cy="124832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6C5421-3FDF-EE46-B9B0-C04D4EEF22A0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D9B3C-F0C5-CB48-906F-2F01059E28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9A467-CC33-A84D-BBF0-B484F77F627E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18976-2F30-234D-9887-ABD260B97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0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3" y="9401388"/>
            <a:ext cx="8394462" cy="290576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3" y="6200989"/>
            <a:ext cx="8394462" cy="32003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015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03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0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8006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500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200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9010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6012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2413ED-A35A-9340-963F-7F5DD0FC8AFE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22054-BFAF-ED4C-BFF8-3FAA2BE53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8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3413761"/>
            <a:ext cx="4361828" cy="965538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3413761"/>
            <a:ext cx="4361828" cy="965538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53273-8971-6F47-BBD8-DFEEEE69CA0C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FA485-ED31-FE49-9AA2-2FAE4AA9A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3274908"/>
            <a:ext cx="4363544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4639734"/>
            <a:ext cx="4363544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89" y="3274908"/>
            <a:ext cx="4365258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89" y="4639734"/>
            <a:ext cx="4365258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6F3B7-37B3-ED48-926A-4957AAF4D8B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E41E2-1AD1-0C42-A28A-12CBC19DB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F77EA5-300A-DA41-9937-86B9C498E90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BA1C-95AD-7647-BE48-4D6601DC6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8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AB99B-DE60-F943-81CE-7CC97D664F9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E335-A420-9A45-BC31-FA899B547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2507"/>
            <a:ext cx="3249083" cy="247904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582508"/>
            <a:ext cx="5520868" cy="1248664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2" y="3061548"/>
            <a:ext cx="3249083" cy="10007601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7BFD9-A396-F849-AF66-7BFCF1EC97F2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AF7B2-70E5-414B-B640-75BA6113C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1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3" y="10241280"/>
            <a:ext cx="5925503" cy="120904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3" y="1307253"/>
            <a:ext cx="5925503" cy="8778240"/>
          </a:xfrm>
        </p:spPr>
        <p:txBody>
          <a:bodyPr rtlCol="0">
            <a:normAutofit/>
          </a:bodyPr>
          <a:lstStyle>
            <a:lvl1pPr marL="0" indent="0">
              <a:buNone/>
              <a:defRPr sz="4900"/>
            </a:lvl1pPr>
            <a:lvl2pPr marL="700156" indent="0">
              <a:buNone/>
              <a:defRPr sz="4300"/>
            </a:lvl2pPr>
            <a:lvl3pPr marL="1400312" indent="0">
              <a:buNone/>
              <a:defRPr sz="3700"/>
            </a:lvl3pPr>
            <a:lvl4pPr marL="2100468" indent="0">
              <a:buNone/>
              <a:defRPr sz="3100"/>
            </a:lvl4pPr>
            <a:lvl5pPr marL="2800624" indent="0">
              <a:buNone/>
              <a:defRPr sz="3100"/>
            </a:lvl5pPr>
            <a:lvl6pPr marL="3500780" indent="0">
              <a:buNone/>
              <a:defRPr sz="3100"/>
            </a:lvl6pPr>
            <a:lvl7pPr marL="4200936" indent="0">
              <a:buNone/>
              <a:defRPr sz="3100"/>
            </a:lvl7pPr>
            <a:lvl8pPr marL="4901093" indent="0">
              <a:buNone/>
              <a:defRPr sz="3100"/>
            </a:lvl8pPr>
            <a:lvl9pPr marL="5601249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3" y="11450321"/>
            <a:ext cx="5925503" cy="1717039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40DB5-C182-9D42-BA7D-8E3365CF4ED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D1703-F64D-F442-987A-AFCC06E50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585788"/>
            <a:ext cx="88884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3413125"/>
            <a:ext cx="8888412" cy="965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DFE1-90F1-2441-B961-2376FDA68C81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13560425"/>
            <a:ext cx="3125788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62339AE-5031-BF43-ACE5-A4F01616B7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0088" rtl="0" eaLnBrk="0" fontAlgn="base" hangingPunct="0">
        <a:spcBef>
          <a:spcPct val="0"/>
        </a:spcBef>
        <a:spcAft>
          <a:spcPct val="0"/>
        </a:spcAft>
        <a:defRPr sz="67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523875" indent="-523875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1136650" indent="-436563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749425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2449513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3149600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3850858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51015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51171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51327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015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0312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468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00624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078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093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01093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01249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91713" cy="146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366713" y="357188"/>
            <a:ext cx="922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500" b="1">
                <a:solidFill>
                  <a:schemeClr val="bg1"/>
                </a:solidFill>
                <a:latin typeface="News Gothic MT" charset="0"/>
                <a:cs typeface="News Gothic MT" charset="0"/>
              </a:rPr>
              <a:t>YOUR EVENT TITLE HERE</a:t>
            </a:r>
          </a:p>
        </p:txBody>
      </p:sp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214313" y="6096000"/>
            <a:ext cx="586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800000"/>
                </a:solidFill>
                <a:latin typeface="News Gothic MT" charset="0"/>
                <a:cs typeface="News Gothic MT" charset="0"/>
              </a:rPr>
              <a:t>DATE . TIME . LOCATION</a:t>
            </a:r>
          </a:p>
        </p:txBody>
      </p:sp>
      <p:sp>
        <p:nvSpPr>
          <p:cNvPr id="13317" name="TextBox 14"/>
          <p:cNvSpPr txBox="1">
            <a:spLocks noChangeArrowheads="1"/>
          </p:cNvSpPr>
          <p:nvPr/>
        </p:nvSpPr>
        <p:spPr bwMode="auto">
          <a:xfrm>
            <a:off x="214313" y="7924800"/>
            <a:ext cx="5867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  <a:t>Here you can place any additional </a:t>
            </a:r>
            <a:b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  <a:t>text that talks about the event. We do understand that all and any information you have to give regarding the event is </a:t>
            </a:r>
            <a:b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  <a:t>very important, but we ask that you </a:t>
            </a:r>
            <a:b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  <a:t>please keep your text to a minimum. </a:t>
            </a:r>
            <a:b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632523"/>
                </a:solidFill>
                <a:latin typeface="News Gothic MT" charset="0"/>
                <a:cs typeface="News Gothic MT" charset="0"/>
              </a:rPr>
              <a:t>7 lines max. 22 max font size.   </a:t>
            </a:r>
          </a:p>
        </p:txBody>
      </p:sp>
      <p:sp>
        <p:nvSpPr>
          <p:cNvPr id="13318" name="TextBox 15"/>
          <p:cNvSpPr txBox="1">
            <a:spLocks noChangeArrowheads="1"/>
          </p:cNvSpPr>
          <p:nvPr/>
        </p:nvSpPr>
        <p:spPr bwMode="auto">
          <a:xfrm>
            <a:off x="290513" y="13944600"/>
            <a:ext cx="525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800">
                <a:solidFill>
                  <a:srgbClr val="800000"/>
                </a:solidFill>
                <a:latin typeface="News Gothic MT" charset="0"/>
                <a:cs typeface="News Gothic MT" charset="0"/>
              </a:rPr>
              <a:t>Contact information here (website, email, #</a:t>
            </a:r>
            <a:r>
              <a:rPr lang="ja-JP" altLang="en-US" sz="1800">
                <a:solidFill>
                  <a:srgbClr val="800000"/>
                </a:solidFill>
                <a:latin typeface="News Gothic MT" charset="0"/>
                <a:cs typeface="News Gothic MT" charset="0"/>
              </a:rPr>
              <a:t>’</a:t>
            </a:r>
            <a:r>
              <a:rPr lang="en-US" sz="1800">
                <a:solidFill>
                  <a:srgbClr val="800000"/>
                </a:solidFill>
                <a:latin typeface="News Gothic MT" charset="0"/>
                <a:cs typeface="News Gothic MT" charset="0"/>
              </a:rPr>
              <a:t>s)</a:t>
            </a:r>
          </a:p>
        </p:txBody>
      </p:sp>
      <p:pic>
        <p:nvPicPr>
          <p:cNvPr id="13319" name="Picture 16" descr="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828800"/>
            <a:ext cx="8382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6889750" y="13639800"/>
            <a:ext cx="26209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E2A725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pPr eaLnBrk="1" hangingPunct="1"/>
            <a:r>
              <a:rPr lang="en-US" sz="1800">
                <a:solidFill>
                  <a:srgbClr val="E2A725"/>
                </a:solidFill>
                <a:latin typeface="News Gothic MT" charset="0"/>
                <a:cs typeface="News Gothic MT" charset="0"/>
              </a:rPr>
              <a:t>         ( option )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366713" y="12104688"/>
            <a:ext cx="26193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E2A725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pPr eaLnBrk="1" hangingPunct="1"/>
            <a:r>
              <a:rPr lang="en-US" sz="1800">
                <a:solidFill>
                  <a:srgbClr val="E2A725"/>
                </a:solidFill>
                <a:latin typeface="News Gothic MT" charset="0"/>
                <a:cs typeface="News Gothic MT" charset="0"/>
              </a:rPr>
              <a:t>         ( option )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News Gothic MT</vt:lpstr>
      <vt:lpstr>Office Theme</vt:lpstr>
      <vt:lpstr>PowerPoint Presentation</vt:lpstr>
    </vt:vector>
  </TitlesOfParts>
  <Company>Stephen M. Ross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Harden</dc:creator>
  <cp:lastModifiedBy>Stephanie Harden</cp:lastModifiedBy>
  <cp:revision>8</cp:revision>
  <dcterms:created xsi:type="dcterms:W3CDTF">2009-01-16T17:11:43Z</dcterms:created>
  <dcterms:modified xsi:type="dcterms:W3CDTF">2011-08-17T18:29:56Z</dcterms:modified>
</cp:coreProperties>
</file>