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875838" cy="14630400"/>
  <p:notesSz cx="6858000" cy="9144000"/>
  <p:defaultTextStyle>
    <a:defPPr>
      <a:defRPr lang="en-US"/>
    </a:defPPr>
    <a:lvl1pPr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00088" indent="-242888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400175" indent="-485775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100263" indent="-728663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800350" indent="-971550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B22"/>
    <a:srgbClr val="9B1E24"/>
    <a:srgbClr val="9D242A"/>
    <a:srgbClr val="9D2329"/>
    <a:srgbClr val="9F272C"/>
    <a:srgbClr val="9A1D23"/>
    <a:srgbClr val="0E2E66"/>
    <a:srgbClr val="9A1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1408" y="-80"/>
      </p:cViewPr>
      <p:guideLst>
        <p:guide orient="horz" pos="4608"/>
        <p:guide pos="31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4544908"/>
            <a:ext cx="8394462" cy="31360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76" y="8290560"/>
            <a:ext cx="6913087" cy="3738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00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0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0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00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01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01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5B5F2-1BA7-464E-B975-1857A1677009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2D7FD-89F5-024D-8006-19727B6927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3C1E2-5353-934D-A854-EEFA3753514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B63D-301F-B84D-AB42-7F0874118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7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4359" y="1249681"/>
            <a:ext cx="2398662" cy="26632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227" y="1249681"/>
            <a:ext cx="7036535" cy="266327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5ABB3-F577-DD44-9EF8-168D38390B79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6586-0A12-344F-9289-B22C78FBC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D4239-C699-0141-86DF-F511CFAB739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DB5B-96DA-6843-837D-AA7D6B824B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3" y="9401388"/>
            <a:ext cx="8394462" cy="2905760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3" y="6200989"/>
            <a:ext cx="8394462" cy="320039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015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031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004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8006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5007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2009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9010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6012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8BA478-B886-7643-A9C0-D4CD0C52373D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D63E3-7A6C-7F4D-A9B7-AF5E310E6C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1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227" y="7281335"/>
            <a:ext cx="4716741" cy="2060109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4565" y="7281335"/>
            <a:ext cx="4718456" cy="2060109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3788D-7E04-354A-8D94-F02FC421573F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27140-E1D7-5342-92B4-FD3D5DAC3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2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585894"/>
            <a:ext cx="8888254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3274908"/>
            <a:ext cx="4363544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4639734"/>
            <a:ext cx="4363544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89" y="3274908"/>
            <a:ext cx="4365258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89" y="4639734"/>
            <a:ext cx="4365258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ECC3F-ACFB-844A-9FE2-3E1E911688EB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9CF50-5713-7D4A-B45A-B10B7EC8B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5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6C350-FF93-4D4B-89C1-4CFB0A25A1FB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559CA-0887-2B49-A028-F163714DA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9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482A-7784-8D48-BCBB-34874D57D0BE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0D922-92C7-E04A-B8AE-3A974DC65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5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582507"/>
            <a:ext cx="3249083" cy="247904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582508"/>
            <a:ext cx="5520868" cy="1248664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2" y="3061548"/>
            <a:ext cx="3249083" cy="10007601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56623-9558-8E43-A563-D39863C823A9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1428-B61C-3845-A56F-35DF931A9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3" y="10241280"/>
            <a:ext cx="5925503" cy="120904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3" y="1307253"/>
            <a:ext cx="5925503" cy="8778240"/>
          </a:xfrm>
        </p:spPr>
        <p:txBody>
          <a:bodyPr rtlCol="0">
            <a:normAutofit/>
          </a:bodyPr>
          <a:lstStyle>
            <a:lvl1pPr marL="0" indent="0">
              <a:buNone/>
              <a:defRPr sz="4900"/>
            </a:lvl1pPr>
            <a:lvl2pPr marL="700156" indent="0">
              <a:buNone/>
              <a:defRPr sz="4300"/>
            </a:lvl2pPr>
            <a:lvl3pPr marL="1400312" indent="0">
              <a:buNone/>
              <a:defRPr sz="3700"/>
            </a:lvl3pPr>
            <a:lvl4pPr marL="2100468" indent="0">
              <a:buNone/>
              <a:defRPr sz="3100"/>
            </a:lvl4pPr>
            <a:lvl5pPr marL="2800624" indent="0">
              <a:buNone/>
              <a:defRPr sz="3100"/>
            </a:lvl5pPr>
            <a:lvl6pPr marL="3500780" indent="0">
              <a:buNone/>
              <a:defRPr sz="3100"/>
            </a:lvl6pPr>
            <a:lvl7pPr marL="4200936" indent="0">
              <a:buNone/>
              <a:defRPr sz="3100"/>
            </a:lvl7pPr>
            <a:lvl8pPr marL="4901093" indent="0">
              <a:buNone/>
              <a:defRPr sz="3100"/>
            </a:lvl8pPr>
            <a:lvl9pPr marL="5601249" indent="0">
              <a:buNone/>
              <a:defRPr sz="3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3" y="11450321"/>
            <a:ext cx="5925503" cy="1717039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553D2-F161-D141-BC78-C2F242222CA7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A8C82-F4A9-234B-8F1F-6CC584FEA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3713" y="585788"/>
            <a:ext cx="88884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3713" y="3413125"/>
            <a:ext cx="8888412" cy="965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713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8DEC86D-E38A-784C-81A0-39E8B6A991FA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5025" y="13560425"/>
            <a:ext cx="3125788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7075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8CB4E64-3AE0-B745-9B33-77884DCE74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0088" rtl="0" fontAlgn="base">
        <a:spcBef>
          <a:spcPct val="0"/>
        </a:spcBef>
        <a:spcAft>
          <a:spcPct val="0"/>
        </a:spcAft>
        <a:defRPr sz="67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523875" indent="-523875" algn="l" defTabSz="700088" rtl="0" fontAlgn="base">
        <a:spcBef>
          <a:spcPct val="20000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136650" indent="-436563" algn="l" defTabSz="700088" rtl="0" fontAlgn="base">
        <a:spcBef>
          <a:spcPct val="20000"/>
        </a:spcBef>
        <a:spcAft>
          <a:spcPct val="0"/>
        </a:spcAft>
        <a:buFont typeface="Arial" charset="0"/>
        <a:buChar char="–"/>
        <a:defRPr sz="4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749425" indent="-349250" algn="l" defTabSz="700088" rtl="0" fontAlgn="base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449513" indent="-349250" algn="l" defTabSz="700088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3149600" indent="-349250" algn="l" defTabSz="700088" rtl="0" fontAlgn="base">
        <a:spcBef>
          <a:spcPct val="20000"/>
        </a:spcBef>
        <a:spcAft>
          <a:spcPct val="0"/>
        </a:spcAft>
        <a:buFont typeface="Arial" charset="0"/>
        <a:buChar char="»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850858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51015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51171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51327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015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0312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00468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00624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0078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093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01093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01249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91713" cy="146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1"/>
          <p:cNvSpPr txBox="1">
            <a:spLocks noChangeArrowheads="1"/>
          </p:cNvSpPr>
          <p:nvPr/>
        </p:nvSpPr>
        <p:spPr bwMode="auto">
          <a:xfrm>
            <a:off x="3338513" y="13833475"/>
            <a:ext cx="60356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100">
                <a:solidFill>
                  <a:srgbClr val="9B1E24"/>
                </a:solidFill>
                <a:latin typeface="News Gothic MT" charset="0"/>
                <a:cs typeface="News Gothic MT" charset="0"/>
              </a:rPr>
              <a:t>Contact information here (website, email, #</a:t>
            </a:r>
            <a:r>
              <a:rPr lang="ja-JP" altLang="en-US" sz="2100">
                <a:solidFill>
                  <a:srgbClr val="9B1E24"/>
                </a:solidFill>
                <a:latin typeface="News Gothic MT" charset="0"/>
                <a:cs typeface="News Gothic MT" charset="0"/>
              </a:rPr>
              <a:t>’</a:t>
            </a:r>
            <a:r>
              <a:rPr lang="en-US" sz="2100">
                <a:solidFill>
                  <a:srgbClr val="9B1E24"/>
                </a:solidFill>
                <a:latin typeface="News Gothic MT" charset="0"/>
                <a:cs typeface="News Gothic MT" charset="0"/>
              </a:rPr>
              <a:t>s) </a:t>
            </a:r>
          </a:p>
        </p:txBody>
      </p:sp>
      <p:sp>
        <p:nvSpPr>
          <p:cNvPr id="13316" name="TextBox 12"/>
          <p:cNvSpPr txBox="1">
            <a:spLocks noChangeArrowheads="1"/>
          </p:cNvSpPr>
          <p:nvPr/>
        </p:nvSpPr>
        <p:spPr bwMode="auto">
          <a:xfrm>
            <a:off x="1568450" y="8077200"/>
            <a:ext cx="6951663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  <a:t>Here you can place any additional text that </a:t>
            </a:r>
            <a:b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  <a:t>talks about the event. We do understand </a:t>
            </a:r>
            <a:b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  <a:t>that all and any information you have to </a:t>
            </a:r>
            <a:b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  <a:t>give regarding the event is very important, </a:t>
            </a:r>
            <a:b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  <a:t>but we ask that you please keep your text </a:t>
            </a:r>
            <a:b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9A1D23"/>
                </a:solidFill>
                <a:latin typeface="News Gothic MT" charset="0"/>
                <a:cs typeface="News Gothic MT" charset="0"/>
              </a:rPr>
              <a:t>to a minimum. 6 lines max. </a:t>
            </a:r>
          </a:p>
          <a:p>
            <a:pPr>
              <a:lnSpc>
                <a:spcPts val="4625"/>
              </a:lnSpc>
            </a:pPr>
            <a:endParaRPr lang="en-US" sz="2600">
              <a:solidFill>
                <a:srgbClr val="9A1D23"/>
              </a:solidFill>
              <a:latin typeface="News Gothic MT" charset="0"/>
              <a:cs typeface="News Gothic MT" charset="0"/>
            </a:endParaRPr>
          </a:p>
        </p:txBody>
      </p:sp>
      <p:sp>
        <p:nvSpPr>
          <p:cNvPr id="13317" name="TextBox 13"/>
          <p:cNvSpPr txBox="1">
            <a:spLocks noChangeArrowheads="1"/>
          </p:cNvSpPr>
          <p:nvPr/>
        </p:nvSpPr>
        <p:spPr bwMode="auto">
          <a:xfrm>
            <a:off x="1660525" y="12165013"/>
            <a:ext cx="632618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3500" b="1">
                <a:solidFill>
                  <a:srgbClr val="9F272C"/>
                </a:solidFill>
                <a:latin typeface="News Gothic MT" charset="0"/>
                <a:cs typeface="News Gothic MT" charset="0"/>
              </a:rPr>
              <a:t>Date   |   Time   |   Location </a:t>
            </a:r>
          </a:p>
          <a:p>
            <a:endParaRPr lang="en-US" sz="3500" b="1">
              <a:solidFill>
                <a:srgbClr val="9F272C"/>
              </a:solidFill>
              <a:latin typeface="News Gothic MT" charset="0"/>
              <a:cs typeface="News Gothic MT" charset="0"/>
            </a:endParaRPr>
          </a:p>
        </p:txBody>
      </p:sp>
      <p:sp>
        <p:nvSpPr>
          <p:cNvPr id="13318" name="TextBox 14"/>
          <p:cNvSpPr txBox="1">
            <a:spLocks noChangeArrowheads="1"/>
          </p:cNvSpPr>
          <p:nvPr/>
        </p:nvSpPr>
        <p:spPr bwMode="auto">
          <a:xfrm>
            <a:off x="2911475" y="2733675"/>
            <a:ext cx="38560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9D242A"/>
                </a:solidFill>
              </a:rPr>
              <a:t>       Place image here</a:t>
            </a:r>
          </a:p>
          <a:p>
            <a:r>
              <a:rPr lang="en-US" sz="1800">
                <a:solidFill>
                  <a:srgbClr val="9D242A"/>
                </a:solidFill>
              </a:rPr>
              <a:t>( also could be used for logo/branding )</a:t>
            </a:r>
          </a:p>
        </p:txBody>
      </p:sp>
      <p:sp>
        <p:nvSpPr>
          <p:cNvPr id="13319" name="TextBox 15"/>
          <p:cNvSpPr txBox="1">
            <a:spLocks noChangeArrowheads="1"/>
          </p:cNvSpPr>
          <p:nvPr/>
        </p:nvSpPr>
        <p:spPr bwMode="auto">
          <a:xfrm>
            <a:off x="1660525" y="6561138"/>
            <a:ext cx="46720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4800" b="1">
                <a:solidFill>
                  <a:srgbClr val="9D2329"/>
                </a:solidFill>
                <a:latin typeface="News Gothic MT" charset="0"/>
                <a:cs typeface="News Gothic MT" charset="0"/>
              </a:rPr>
              <a:t>Your Title Here</a:t>
            </a:r>
          </a:p>
        </p:txBody>
      </p:sp>
      <p:sp>
        <p:nvSpPr>
          <p:cNvPr id="13320" name="TextBox 17"/>
          <p:cNvSpPr txBox="1">
            <a:spLocks noChangeArrowheads="1"/>
          </p:cNvSpPr>
          <p:nvPr/>
        </p:nvSpPr>
        <p:spPr bwMode="auto">
          <a:xfrm>
            <a:off x="412750" y="13639800"/>
            <a:ext cx="26209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9A1B22"/>
                </a:solidFill>
                <a:latin typeface="News Gothic MT" charset="0"/>
                <a:cs typeface="News Gothic MT" charset="0"/>
              </a:rPr>
              <a:t>Your logo here</a:t>
            </a:r>
          </a:p>
          <a:p>
            <a:r>
              <a:rPr lang="en-US" sz="1800">
                <a:solidFill>
                  <a:srgbClr val="9A1B22"/>
                </a:solidFill>
                <a:latin typeface="News Gothic MT" charset="0"/>
                <a:cs typeface="News Gothic MT" charset="0"/>
              </a:rPr>
              <a:t>         ( option )</a:t>
            </a:r>
            <a:endParaRPr lang="en-US" sz="1800">
              <a:solidFill>
                <a:srgbClr val="9A1B2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News Gothic MT</vt:lpstr>
      <vt:lpstr>Office Theme</vt:lpstr>
      <vt:lpstr>PowerPoint Presentation</vt:lpstr>
    </vt:vector>
  </TitlesOfParts>
  <Company>Stephen M. Ross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Harden</dc:creator>
  <cp:lastModifiedBy>Stephanie Harden</cp:lastModifiedBy>
  <cp:revision>7</cp:revision>
  <dcterms:created xsi:type="dcterms:W3CDTF">2009-01-16T17:17:53Z</dcterms:created>
  <dcterms:modified xsi:type="dcterms:W3CDTF">2011-08-17T18:30:06Z</dcterms:modified>
</cp:coreProperties>
</file>